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1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52" r:id="rId58"/>
    <p:sldId id="453" r:id="rId59"/>
    <p:sldId id="333" r:id="rId60"/>
    <p:sldId id="334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421" r:id="rId69"/>
    <p:sldId id="343" r:id="rId70"/>
    <p:sldId id="346" r:id="rId71"/>
    <p:sldId id="347" r:id="rId72"/>
    <p:sldId id="348" r:id="rId73"/>
    <p:sldId id="344" r:id="rId74"/>
    <p:sldId id="345" r:id="rId75"/>
    <p:sldId id="281" r:id="rId76"/>
    <p:sldId id="417" r:id="rId77"/>
    <p:sldId id="418" r:id="rId78"/>
    <p:sldId id="422" r:id="rId79"/>
    <p:sldId id="420" r:id="rId80"/>
    <p:sldId id="283" r:id="rId81"/>
    <p:sldId id="454" r:id="rId82"/>
    <p:sldId id="355" r:id="rId83"/>
    <p:sldId id="356" r:id="rId84"/>
    <p:sldId id="285" r:id="rId85"/>
    <p:sldId id="424" r:id="rId86"/>
    <p:sldId id="357" r:id="rId87"/>
    <p:sldId id="365" r:id="rId88"/>
    <p:sldId id="367" r:id="rId89"/>
    <p:sldId id="368" r:id="rId90"/>
    <p:sldId id="287" r:id="rId91"/>
    <p:sldId id="426" r:id="rId92"/>
    <p:sldId id="427" r:id="rId93"/>
    <p:sldId id="363" r:id="rId94"/>
    <p:sldId id="425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379" r:id="rId113"/>
    <p:sldId id="380" r:id="rId114"/>
    <p:sldId id="382" r:id="rId115"/>
    <p:sldId id="366" r:id="rId116"/>
    <p:sldId id="381" r:id="rId117"/>
    <p:sldId id="384" r:id="rId118"/>
    <p:sldId id="445" r:id="rId119"/>
    <p:sldId id="385" r:id="rId120"/>
    <p:sldId id="386" r:id="rId121"/>
    <p:sldId id="293" r:id="rId122"/>
    <p:sldId id="294" r:id="rId123"/>
    <p:sldId id="295" r:id="rId124"/>
    <p:sldId id="29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1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/>
    <p:restoredTop sz="93923"/>
  </p:normalViewPr>
  <p:slideViewPr>
    <p:cSldViewPr snapToGrid="0" snapToObjects="1">
      <p:cViewPr>
        <p:scale>
          <a:sx n="100" d="100"/>
          <a:sy n="100" d="100"/>
        </p:scale>
        <p:origin x="14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0516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3,b)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3435820"/>
            <a:ext cx="37045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2666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(2*2666)</a:t>
            </a:r>
            <a:r>
              <a:rPr lang="en-US" baseline="30000" dirty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constraints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19350" y="4986816"/>
            <a:ext cx="7353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we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two B/2-way merges 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one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B+1</a:t>
                </a:r>
                <a:r>
                  <a:rPr lang="en-US" dirty="0" smtClean="0"/>
                  <a:t>,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1043" t="-2610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3,b)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3,b)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3,b)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8782</Words>
  <Application>Microsoft Macintosh PowerPoint</Application>
  <PresentationFormat>Widescreen</PresentationFormat>
  <Paragraphs>2074</Paragraphs>
  <Slides>124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233</cp:revision>
  <dcterms:created xsi:type="dcterms:W3CDTF">2015-11-03T01:03:22Z</dcterms:created>
  <dcterms:modified xsi:type="dcterms:W3CDTF">2015-11-10T16:10:50Z</dcterms:modified>
</cp:coreProperties>
</file>